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71" r:id="rId6"/>
    <p:sldId id="25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84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191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4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6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167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272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082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103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098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69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039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4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1167-C9C0-4A22-B2CD-2941E15C8056}" type="datetimeFigureOut">
              <a:rPr lang="fr-CA" smtClean="0"/>
              <a:t>2016-02-28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36F6-EF04-4844-8C9D-EA49D882E25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63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Software </a:t>
            </a:r>
            <a:r>
              <a:rPr lang="fr-CA" dirty="0" err="1"/>
              <a:t>Defined</a:t>
            </a:r>
            <a:r>
              <a:rPr lang="fr-CA" dirty="0"/>
              <a:t> Quantum Stream-</a:t>
            </a:r>
            <a:r>
              <a:rPr lang="fr-CA" dirty="0" err="1"/>
              <a:t>Cipher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17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Behavior</a:t>
            </a:r>
            <a:r>
              <a:rPr lang="fr-CA" dirty="0"/>
              <a:t> of encoder (1)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01" y="1720889"/>
            <a:ext cx="10189799" cy="4595812"/>
          </a:xfrm>
        </p:spPr>
      </p:pic>
    </p:spTree>
    <p:extLst>
      <p:ext uri="{BB962C8B-B14F-4D97-AF65-F5344CB8AC3E}">
        <p14:creationId xmlns:p14="http://schemas.microsoft.com/office/powerpoint/2010/main" val="247963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Behavior</a:t>
            </a:r>
            <a:r>
              <a:rPr lang="fr-CA" dirty="0"/>
              <a:t> of encoder (2)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55" y="1710264"/>
            <a:ext cx="10103855" cy="4597200"/>
          </a:xfrm>
        </p:spPr>
      </p:pic>
    </p:spTree>
    <p:extLst>
      <p:ext uri="{BB962C8B-B14F-4D97-AF65-F5344CB8AC3E}">
        <p14:creationId xmlns:p14="http://schemas.microsoft.com/office/powerpoint/2010/main" val="3031669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Behavior</a:t>
            </a:r>
            <a:r>
              <a:rPr lang="fr-CA" dirty="0"/>
              <a:t> of encoder (3)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61" y="1718221"/>
            <a:ext cx="10283476" cy="4597200"/>
          </a:xfrm>
        </p:spPr>
      </p:pic>
    </p:spTree>
    <p:extLst>
      <p:ext uri="{BB962C8B-B14F-4D97-AF65-F5344CB8AC3E}">
        <p14:creationId xmlns:p14="http://schemas.microsoft.com/office/powerpoint/2010/main" val="911389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Behavior</a:t>
            </a:r>
            <a:r>
              <a:rPr lang="fr-CA" dirty="0"/>
              <a:t> of encoder (4)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57" y="1718221"/>
            <a:ext cx="10283476" cy="4597200"/>
          </a:xfrm>
        </p:spPr>
      </p:pic>
    </p:spTree>
    <p:extLst>
      <p:ext uri="{BB962C8B-B14F-4D97-AF65-F5344CB8AC3E}">
        <p14:creationId xmlns:p14="http://schemas.microsoft.com/office/powerpoint/2010/main" val="796787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Handling of positive feedback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26" y="1628114"/>
            <a:ext cx="8119828" cy="4680000"/>
          </a:xfrm>
        </p:spPr>
      </p:pic>
    </p:spTree>
    <p:extLst>
      <p:ext uri="{BB962C8B-B14F-4D97-AF65-F5344CB8AC3E}">
        <p14:creationId xmlns:p14="http://schemas.microsoft.com/office/powerpoint/2010/main" val="397756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Handling of </a:t>
            </a:r>
            <a:r>
              <a:rPr lang="fr-CA" dirty="0" err="1"/>
              <a:t>negative</a:t>
            </a:r>
            <a:r>
              <a:rPr lang="fr-CA" dirty="0"/>
              <a:t> feedback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29" y="1628114"/>
            <a:ext cx="8119828" cy="4680000"/>
          </a:xfrm>
        </p:spPr>
      </p:pic>
    </p:spTree>
    <p:extLst>
      <p:ext uri="{BB962C8B-B14F-4D97-AF65-F5344CB8AC3E}">
        <p14:creationId xmlns:p14="http://schemas.microsoft.com/office/powerpoint/2010/main" val="3398668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Handling of </a:t>
            </a:r>
            <a:r>
              <a:rPr lang="en-CA" dirty="0" err="1"/>
              <a:t>ciphertext</a:t>
            </a:r>
            <a:r>
              <a:rPr lang="en-CA" dirty="0"/>
              <a:t> messages by the decoder</a:t>
            </a:r>
            <a:endParaRPr lang="fr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695" y="2177272"/>
            <a:ext cx="10080000" cy="249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56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Flow of incoming photons and bases to the decoder and flow of outgoing feedback messages from the decoder</a:t>
            </a:r>
            <a:endParaRPr lang="fr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09" y="1992426"/>
            <a:ext cx="7308000" cy="4629292"/>
          </a:xfrm>
        </p:spPr>
      </p:pic>
    </p:spTree>
    <p:extLst>
      <p:ext uri="{BB962C8B-B14F-4D97-AF65-F5344CB8AC3E}">
        <p14:creationId xmlns:p14="http://schemas.microsoft.com/office/powerpoint/2010/main" val="64577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Introduction/Background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336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Polarization of photons</a:t>
            </a:r>
            <a:endParaRPr lang="fr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Horizontal (blue) and vertical (red)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70414"/>
            <a:ext cx="5157787" cy="3353907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096000" y="1681163"/>
            <a:ext cx="5183188" cy="823912"/>
          </a:xfrm>
        </p:spPr>
        <p:txBody>
          <a:bodyPr/>
          <a:lstStyle/>
          <a:p>
            <a:r>
              <a:rPr lang="en-CA" dirty="0"/>
              <a:t>Bases, encoding and filters</a:t>
            </a:r>
            <a:endParaRPr lang="fr-CA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70414"/>
            <a:ext cx="5908317" cy="909626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975" y="3745379"/>
            <a:ext cx="3488743" cy="28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7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Photon filtering example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22" y="3019510"/>
            <a:ext cx="11521968" cy="1082935"/>
          </a:xfrm>
        </p:spPr>
      </p:pic>
    </p:spTree>
    <p:extLst>
      <p:ext uri="{BB962C8B-B14F-4D97-AF65-F5344CB8AC3E}">
        <p14:creationId xmlns:p14="http://schemas.microsoft.com/office/powerpoint/2010/main" val="46017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SD </a:t>
            </a:r>
            <a:r>
              <a:rPr lang="fr-CA" dirty="0"/>
              <a:t>Quantum Stream-</a:t>
            </a:r>
            <a:r>
              <a:rPr lang="fr-CA" dirty="0" err="1"/>
              <a:t>Cipher</a:t>
            </a:r>
            <a:r>
              <a:rPr lang="en-CA" dirty="0"/>
              <a:t> 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192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software-defined quantum communications?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Extension of the software-defined radio paradigm to quantum communications</a:t>
            </a:r>
          </a:p>
          <a:p>
            <a:pPr lvl="1"/>
            <a:r>
              <a:rPr lang="en-CA" dirty="0"/>
              <a:t>implement in software, communication functions traditionally realized with complex hardware</a:t>
            </a:r>
          </a:p>
          <a:p>
            <a:pPr lvl="1"/>
            <a:r>
              <a:rPr lang="en-CA" dirty="0"/>
              <a:t>more versatile, more control abilities and more advanced features</a:t>
            </a:r>
          </a:p>
          <a:p>
            <a:r>
              <a:rPr lang="fr-CA" dirty="0"/>
              <a:t>GNU Radio </a:t>
            </a:r>
            <a:r>
              <a:rPr lang="fr-CA" dirty="0" err="1"/>
              <a:t>Conference</a:t>
            </a:r>
            <a:r>
              <a:rPr lang="fr-CA" dirty="0"/>
              <a:t>, 2011</a:t>
            </a:r>
          </a:p>
          <a:p>
            <a:pPr lvl="1"/>
            <a:r>
              <a:rPr lang="fr-CA" dirty="0"/>
              <a:t>GNU Radio for Quantum Optical Communications - Dr. Travis Humble</a:t>
            </a:r>
          </a:p>
        </p:txBody>
      </p:sp>
    </p:spTree>
    <p:extLst>
      <p:ext uri="{BB962C8B-B14F-4D97-AF65-F5344CB8AC3E}">
        <p14:creationId xmlns:p14="http://schemas.microsoft.com/office/powerpoint/2010/main" val="158987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Why</a:t>
            </a:r>
            <a:r>
              <a:rPr lang="fr-CA" dirty="0"/>
              <a:t> </a:t>
            </a:r>
            <a:r>
              <a:rPr lang="fr-CA" dirty="0" err="1"/>
              <a:t>may</a:t>
            </a:r>
            <a:r>
              <a:rPr lang="fr-CA" dirty="0"/>
              <a:t> </a:t>
            </a:r>
            <a:r>
              <a:rPr lang="fr-CA" dirty="0" err="1"/>
              <a:t>this</a:t>
            </a:r>
            <a:r>
              <a:rPr lang="fr-CA" dirty="0"/>
              <a:t> design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interesting</a:t>
            </a:r>
            <a:r>
              <a:rPr lang="fr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Solve a quantum communication problem with the software-defined approach</a:t>
            </a:r>
          </a:p>
          <a:p>
            <a:r>
              <a:rPr lang="en-CA" dirty="0"/>
              <a:t>Combine QKD with classical stream-cipher encryption</a:t>
            </a:r>
          </a:p>
          <a:p>
            <a:r>
              <a:rPr lang="en-CA" dirty="0"/>
              <a:t>Simulate a communication problem with GNU radio and</a:t>
            </a:r>
          </a:p>
          <a:p>
            <a:r>
              <a:rPr lang="en-CA" dirty="0"/>
              <a:t>Implement in GNU radio a system with feedback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6603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Stream-</a:t>
            </a:r>
            <a:r>
              <a:rPr lang="fr-CA" dirty="0" err="1"/>
              <a:t>cipher</a:t>
            </a:r>
            <a:r>
              <a:rPr lang="fr-CA" dirty="0"/>
              <a:t> </a:t>
            </a:r>
            <a:r>
              <a:rPr lang="fr-CA" dirty="0" err="1"/>
              <a:t>logic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Secret bit-string key</a:t>
            </a:r>
          </a:p>
          <a:p>
            <a:pPr lvl="1"/>
            <a:r>
              <a:rPr lang="en-CA" dirty="0"/>
              <a:t>same length as the message to be encrypted and communicated</a:t>
            </a:r>
          </a:p>
          <a:p>
            <a:pPr lvl="1"/>
            <a:r>
              <a:rPr lang="fr-CA" dirty="0"/>
              <a:t>single use</a:t>
            </a:r>
          </a:p>
          <a:p>
            <a:pPr lvl="1"/>
            <a:r>
              <a:rPr lang="en-CA" dirty="0"/>
              <a:t>source and destination use the same</a:t>
            </a:r>
            <a:endParaRPr lang="fr-CA" dirty="0"/>
          </a:p>
          <a:p>
            <a:r>
              <a:rPr lang="en-CA" dirty="0" err="1"/>
              <a:t>Ciphertext</a:t>
            </a:r>
            <a:endParaRPr lang="en-CA" dirty="0"/>
          </a:p>
          <a:p>
            <a:pPr lvl="1"/>
            <a:r>
              <a:rPr lang="en-CA" dirty="0"/>
              <a:t>exclusive or of plaintext message and secret bit-string key</a:t>
            </a:r>
          </a:p>
          <a:p>
            <a:r>
              <a:rPr lang="en-CA" dirty="0"/>
              <a:t>Plaintext recovery</a:t>
            </a:r>
          </a:p>
          <a:p>
            <a:pPr lvl="1"/>
            <a:r>
              <a:rPr lang="en-CA" dirty="0"/>
              <a:t>a second exclusive on the </a:t>
            </a:r>
            <a:r>
              <a:rPr lang="en-CA" dirty="0" err="1"/>
              <a:t>ciphertext</a:t>
            </a:r>
            <a:r>
              <a:rPr lang="en-CA" dirty="0"/>
              <a:t> and secret bit-string key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0283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Architecture of the software-defined quantum stream-cipher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1009650" y="5353050"/>
            <a:ext cx="10344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Quantum communications and cryptography used to distribute secret bit-string key, in accordance with the principles of the BB84 QKD protocol.</a:t>
            </a:r>
            <a:endParaRPr lang="fr-CA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" y="1938338"/>
            <a:ext cx="12029068" cy="2995612"/>
          </a:xfrm>
        </p:spPr>
      </p:pic>
    </p:spTree>
    <p:extLst>
      <p:ext uri="{BB962C8B-B14F-4D97-AF65-F5344CB8AC3E}">
        <p14:creationId xmlns:p14="http://schemas.microsoft.com/office/powerpoint/2010/main" val="203779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247</Words>
  <Application>Microsoft Office PowerPoint</Application>
  <PresentationFormat>Widescreen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Software Defined Quantum Stream-Cipher</vt:lpstr>
      <vt:lpstr>Introduction/Background</vt:lpstr>
      <vt:lpstr>Polarization of photons</vt:lpstr>
      <vt:lpstr>Photon filtering example</vt:lpstr>
      <vt:lpstr>SD Quantum Stream-Cipher </vt:lpstr>
      <vt:lpstr>Why software-defined quantum communications?</vt:lpstr>
      <vt:lpstr>Why may this design be interesting?</vt:lpstr>
      <vt:lpstr>Stream-cipher logic</vt:lpstr>
      <vt:lpstr>Architecture of the software-defined quantum stream-cipher</vt:lpstr>
      <vt:lpstr>Behavior of encoder (1)</vt:lpstr>
      <vt:lpstr>Behavior of encoder (2)</vt:lpstr>
      <vt:lpstr>Behavior of encoder (3)</vt:lpstr>
      <vt:lpstr>Behavior of encoder (4)</vt:lpstr>
      <vt:lpstr>Handling of positive feedback</vt:lpstr>
      <vt:lpstr>Handling of negative feedback</vt:lpstr>
      <vt:lpstr>Handling of ciphertext messages by the decoder</vt:lpstr>
      <vt:lpstr>Flow of incoming photons and bases to the decoder and flow of outgoing feedback messages from the decoder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Defined Quantum Stream-Cipher</dc:title>
  <dc:creator>Michel Barbeau</dc:creator>
  <cp:lastModifiedBy>Michel Barbeau</cp:lastModifiedBy>
  <cp:revision>35</cp:revision>
  <dcterms:created xsi:type="dcterms:W3CDTF">2015-08-18T01:18:51Z</dcterms:created>
  <dcterms:modified xsi:type="dcterms:W3CDTF">2016-02-28T22:36:58Z</dcterms:modified>
</cp:coreProperties>
</file>