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 showGuides="1">
      <p:cViewPr varScale="1">
        <p:scale>
          <a:sx n="52" d="100"/>
          <a:sy n="52" d="100"/>
        </p:scale>
        <p:origin x="114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B5C0-7555-4634-9505-FFA471DEC9B4}" type="datetimeFigureOut">
              <a:rPr lang="en-CA" smtClean="0"/>
              <a:t>2016-02-28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2CBC-81A1-4459-90DD-76DEE368CA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851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B5C0-7555-4634-9505-FFA471DEC9B4}" type="datetimeFigureOut">
              <a:rPr lang="en-CA" smtClean="0"/>
              <a:t>2016-02-28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2CBC-81A1-4459-90DD-76DEE368CA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4246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B5C0-7555-4634-9505-FFA471DEC9B4}" type="datetimeFigureOut">
              <a:rPr lang="en-CA" smtClean="0"/>
              <a:t>2016-02-28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2CBC-81A1-4459-90DD-76DEE368CA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445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B5C0-7555-4634-9505-FFA471DEC9B4}" type="datetimeFigureOut">
              <a:rPr lang="en-CA" smtClean="0"/>
              <a:t>2016-02-28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2CBC-81A1-4459-90DD-76DEE368CA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2121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B5C0-7555-4634-9505-FFA471DEC9B4}" type="datetimeFigureOut">
              <a:rPr lang="en-CA" smtClean="0"/>
              <a:t>2016-02-28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2CBC-81A1-4459-90DD-76DEE368CA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585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B5C0-7555-4634-9505-FFA471DEC9B4}" type="datetimeFigureOut">
              <a:rPr lang="en-CA" smtClean="0"/>
              <a:t>2016-02-28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2CBC-81A1-4459-90DD-76DEE368CA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257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B5C0-7555-4634-9505-FFA471DEC9B4}" type="datetimeFigureOut">
              <a:rPr lang="en-CA" smtClean="0"/>
              <a:t>2016-02-28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2CBC-81A1-4459-90DD-76DEE368CA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8663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B5C0-7555-4634-9505-FFA471DEC9B4}" type="datetimeFigureOut">
              <a:rPr lang="en-CA" smtClean="0"/>
              <a:t>2016-02-28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2CBC-81A1-4459-90DD-76DEE368CA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54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B5C0-7555-4634-9505-FFA471DEC9B4}" type="datetimeFigureOut">
              <a:rPr lang="en-CA" smtClean="0"/>
              <a:t>2016-02-28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2CBC-81A1-4459-90DD-76DEE368CA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334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B5C0-7555-4634-9505-FFA471DEC9B4}" type="datetimeFigureOut">
              <a:rPr lang="en-CA" smtClean="0"/>
              <a:t>2016-02-28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2CBC-81A1-4459-90DD-76DEE368CA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65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B5C0-7555-4634-9505-FFA471DEC9B4}" type="datetimeFigureOut">
              <a:rPr lang="en-CA" smtClean="0"/>
              <a:t>2016-02-28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2CBC-81A1-4459-90DD-76DEE368CA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2341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FB5C0-7555-4634-9505-FFA471DEC9B4}" type="datetimeFigureOut">
              <a:rPr lang="en-CA" smtClean="0"/>
              <a:t>2016-02-28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72CBC-81A1-4459-90DD-76DEE368CA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5384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5 – Mobility Support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7461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6" y="434222"/>
            <a:ext cx="11995047" cy="5966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56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Why mobility support?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Session continuity</a:t>
            </a:r>
          </a:p>
          <a:p>
            <a:r>
              <a:rPr lang="en-CA" dirty="0"/>
              <a:t>Localization</a:t>
            </a:r>
          </a:p>
        </p:txBody>
      </p:sp>
    </p:spTree>
    <p:extLst>
      <p:ext uri="{BB962C8B-B14F-4D97-AF65-F5344CB8AC3E}">
        <p14:creationId xmlns:p14="http://schemas.microsoft.com/office/powerpoint/2010/main" val="481504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Network architecture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445" y="2691423"/>
            <a:ext cx="3115110" cy="2619741"/>
          </a:xfrm>
        </p:spPr>
      </p:pic>
    </p:spTree>
    <p:extLst>
      <p:ext uri="{BB962C8B-B14F-4D97-AF65-F5344CB8AC3E}">
        <p14:creationId xmlns:p14="http://schemas.microsoft.com/office/powerpoint/2010/main" val="892415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Review of IPv4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6209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Three classes of IPv4 addresses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443" y="3243951"/>
            <a:ext cx="6373114" cy="1514686"/>
          </a:xfrm>
        </p:spPr>
      </p:pic>
    </p:spTree>
    <p:extLst>
      <p:ext uri="{BB962C8B-B14F-4D97-AF65-F5344CB8AC3E}">
        <p14:creationId xmlns:p14="http://schemas.microsoft.com/office/powerpoint/2010/main" val="1045613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IPv4 packet header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22" y="2072212"/>
            <a:ext cx="5772956" cy="3858163"/>
          </a:xfrm>
        </p:spPr>
      </p:pic>
    </p:spTree>
    <p:extLst>
      <p:ext uri="{BB962C8B-B14F-4D97-AF65-F5344CB8AC3E}">
        <p14:creationId xmlns:p14="http://schemas.microsoft.com/office/powerpoint/2010/main" val="86775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IPv4 routing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678" y="2115081"/>
            <a:ext cx="8916644" cy="3772426"/>
          </a:xfrm>
        </p:spPr>
      </p:pic>
    </p:spTree>
    <p:extLst>
      <p:ext uri="{BB962C8B-B14F-4D97-AF65-F5344CB8AC3E}">
        <p14:creationId xmlns:p14="http://schemas.microsoft.com/office/powerpoint/2010/main" val="3668292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IPv4 routing with mobility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678" y="2115081"/>
            <a:ext cx="8916644" cy="3772426"/>
          </a:xfrm>
        </p:spPr>
      </p:pic>
    </p:spTree>
    <p:extLst>
      <p:ext uri="{BB962C8B-B14F-4D97-AF65-F5344CB8AC3E}">
        <p14:creationId xmlns:p14="http://schemas.microsoft.com/office/powerpoint/2010/main" val="121372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Applications vs mobility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Short-lived</a:t>
            </a:r>
          </a:p>
          <a:p>
            <a:pPr lvl="1"/>
            <a:r>
              <a:rPr lang="en-CA" dirty="0"/>
              <a:t>Short duration TCP connections</a:t>
            </a:r>
          </a:p>
          <a:p>
            <a:pPr lvl="1"/>
            <a:r>
              <a:rPr lang="en-CA" dirty="0"/>
              <a:t>Example: Web client</a:t>
            </a:r>
          </a:p>
          <a:p>
            <a:r>
              <a:rPr lang="en-CA" dirty="0"/>
              <a:t>Long-lived</a:t>
            </a:r>
          </a:p>
          <a:p>
            <a:pPr lvl="1"/>
            <a:r>
              <a:rPr lang="en-CA" dirty="0"/>
              <a:t>Long duration TCP connections</a:t>
            </a:r>
          </a:p>
          <a:p>
            <a:pPr lvl="1"/>
            <a:r>
              <a:rPr lang="en-CA" dirty="0"/>
              <a:t>Example: IP telephony</a:t>
            </a:r>
          </a:p>
        </p:txBody>
      </p:sp>
    </p:spTree>
    <p:extLst>
      <p:ext uri="{BB962C8B-B14F-4D97-AF65-F5344CB8AC3E}">
        <p14:creationId xmlns:p14="http://schemas.microsoft.com/office/powerpoint/2010/main" val="2204601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52</Words>
  <Application>Microsoft Office PowerPoint</Application>
  <PresentationFormat>Widescreen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Chapter 5 – Mobility Support</vt:lpstr>
      <vt:lpstr>Why mobility support?</vt:lpstr>
      <vt:lpstr>Network architecture</vt:lpstr>
      <vt:lpstr>Review of IPv4</vt:lpstr>
      <vt:lpstr>Three classes of IPv4 addresses</vt:lpstr>
      <vt:lpstr>IPv4 packet header</vt:lpstr>
      <vt:lpstr>IPv4 routing</vt:lpstr>
      <vt:lpstr>IPv4 routing with mobility</vt:lpstr>
      <vt:lpstr>Applications vs mobility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– Mobility Support</dc:title>
  <dc:creator>Michel Barbeau</dc:creator>
  <cp:lastModifiedBy>Michel Barbeau</cp:lastModifiedBy>
  <cp:revision>13</cp:revision>
  <dcterms:created xsi:type="dcterms:W3CDTF">2016-02-28T19:36:03Z</dcterms:created>
  <dcterms:modified xsi:type="dcterms:W3CDTF">2016-02-28T21:57:33Z</dcterms:modified>
</cp:coreProperties>
</file>